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8" r:id="rId2"/>
    <p:sldId id="340" r:id="rId3"/>
    <p:sldId id="341" r:id="rId4"/>
    <p:sldId id="339" r:id="rId5"/>
  </p:sldIdLst>
  <p:sldSz cx="12192000" cy="6858000"/>
  <p:notesSz cx="6797675" cy="9926638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FF5050"/>
    <a:srgbClr val="CDE8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 autoAdjust="0"/>
  </p:normalViewPr>
  <p:slideViewPr>
    <p:cSldViewPr>
      <p:cViewPr varScale="1">
        <p:scale>
          <a:sx n="90" d="100"/>
          <a:sy n="90" d="100"/>
        </p:scale>
        <p:origin x="52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6399" cy="496889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9" y="3"/>
            <a:ext cx="2946399" cy="496889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36BB1D37-9BF6-47F1-BE3C-6EDB454026C4}" type="datetimeFigureOut">
              <a:rPr lang="th-TH" smtClean="0"/>
              <a:t>01/07/64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165"/>
            <a:ext cx="2946399" cy="496887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9" y="9428165"/>
            <a:ext cx="2946399" cy="496887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84658783-806C-4BC8-A7BF-92193F17B15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75216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058" cy="498420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0531" y="0"/>
            <a:ext cx="2946058" cy="498420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374BF603-E3E8-44F3-A599-37E1EE2442B2}" type="datetimeFigureOut">
              <a:rPr lang="th-TH" smtClean="0"/>
              <a:t>01/07/64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39838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442" y="4777867"/>
            <a:ext cx="5438792" cy="3908527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9428224"/>
            <a:ext cx="2946058" cy="498419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50531" y="9428224"/>
            <a:ext cx="2946058" cy="498419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1B30B1F4-39A0-4E13-989C-DD9916A3277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6444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5" y="2130428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399" y="274644"/>
            <a:ext cx="2057401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1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7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7" y="2906719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10" y="1600200"/>
            <a:ext cx="40386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9" y="1600200"/>
            <a:ext cx="40386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61" y="273050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5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ตัวแทนเนื้อหา 4">
            <a:extLst>
              <a:ext uri="{FF2B5EF4-FFF2-40B4-BE49-F238E27FC236}">
                <a16:creationId xmlns:a16="http://schemas.microsoft.com/office/drawing/2014/main" id="{EEA9F5A7-3322-41DD-B0A4-D11CE6A482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648" y="94320"/>
            <a:ext cx="4824536" cy="6669360"/>
          </a:xfrm>
        </p:spPr>
      </p:pic>
    </p:spTree>
    <p:extLst>
      <p:ext uri="{BB962C8B-B14F-4D97-AF65-F5344CB8AC3E}">
        <p14:creationId xmlns:p14="http://schemas.microsoft.com/office/powerpoint/2010/main" val="204789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ตัวแทนเนื้อหา 4">
            <a:extLst>
              <a:ext uri="{FF2B5EF4-FFF2-40B4-BE49-F238E27FC236}">
                <a16:creationId xmlns:a16="http://schemas.microsoft.com/office/drawing/2014/main" id="{F5217BAD-E0E6-49A8-ADC7-48CF7B0C03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18" y="476672"/>
            <a:ext cx="7387382" cy="6120680"/>
          </a:xfrm>
        </p:spPr>
      </p:pic>
    </p:spTree>
    <p:extLst>
      <p:ext uri="{BB962C8B-B14F-4D97-AF65-F5344CB8AC3E}">
        <p14:creationId xmlns:p14="http://schemas.microsoft.com/office/powerpoint/2010/main" val="2849973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ตัวแทนเนื้อหา 4">
            <a:extLst>
              <a:ext uri="{FF2B5EF4-FFF2-40B4-BE49-F238E27FC236}">
                <a16:creationId xmlns:a16="http://schemas.microsoft.com/office/drawing/2014/main" id="{B0615E02-E55A-4C81-9FFE-3A89B2A3C4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18" y="620688"/>
            <a:ext cx="7027342" cy="5688632"/>
          </a:xfrm>
        </p:spPr>
      </p:pic>
    </p:spTree>
    <p:extLst>
      <p:ext uri="{BB962C8B-B14F-4D97-AF65-F5344CB8AC3E}">
        <p14:creationId xmlns:p14="http://schemas.microsoft.com/office/powerpoint/2010/main" val="484076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ตัวแทนเนื้อหา 4">
            <a:extLst>
              <a:ext uri="{FF2B5EF4-FFF2-40B4-BE49-F238E27FC236}">
                <a16:creationId xmlns:a16="http://schemas.microsoft.com/office/drawing/2014/main" id="{3CE1DA85-5915-457C-9126-BE217B8658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18" y="548680"/>
            <a:ext cx="6595294" cy="5976664"/>
          </a:xfrm>
        </p:spPr>
      </p:pic>
    </p:spTree>
    <p:extLst>
      <p:ext uri="{BB962C8B-B14F-4D97-AF65-F5344CB8AC3E}">
        <p14:creationId xmlns:p14="http://schemas.microsoft.com/office/powerpoint/2010/main" val="1546608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7218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宋体</vt:lpstr>
      <vt:lpstr>Arial</vt:lpstr>
      <vt:lpstr>Calibri</vt:lpstr>
      <vt:lpstr>Cordia New</vt:lpstr>
      <vt:lpstr>Office 主题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ws</dc:creator>
  <cp:lastModifiedBy>Nannapat Chaturonrangsee</cp:lastModifiedBy>
  <cp:revision>675</cp:revision>
  <cp:lastPrinted>2021-06-17T03:43:36Z</cp:lastPrinted>
  <dcterms:created xsi:type="dcterms:W3CDTF">2017-10-23T09:06:44Z</dcterms:created>
  <dcterms:modified xsi:type="dcterms:W3CDTF">2021-07-01T05:43:15Z</dcterms:modified>
</cp:coreProperties>
</file>